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8952865" cy="1070991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4" userDrawn="1">
          <p15:clr>
            <a:srgbClr val="A4A3A4"/>
          </p15:clr>
        </p15:guide>
        <p15:guide id="2" pos="2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3364"/>
        <p:guide pos="284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128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880372" y="1428018"/>
            <a:ext cx="7196315" cy="4014193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875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880372" y="5560276"/>
            <a:ext cx="7196315" cy="2299447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350" spc="200"/>
            </a:lvl1pPr>
            <a:lvl2pPr marL="447675" indent="0" algn="ctr">
              <a:buNone/>
              <a:defRPr sz="1960"/>
            </a:lvl2pPr>
            <a:lvl3pPr marL="895350" indent="0" algn="ctr">
              <a:buNone/>
              <a:defRPr sz="1760"/>
            </a:lvl3pPr>
            <a:lvl4pPr marL="1343025" indent="0" algn="ctr">
              <a:buNone/>
              <a:defRPr sz="1565"/>
            </a:lvl4pPr>
            <a:lvl5pPr marL="1790700" indent="0" algn="ctr">
              <a:buNone/>
              <a:defRPr sz="1565"/>
            </a:lvl5pPr>
            <a:lvl6pPr marL="2238375" indent="0" algn="ctr">
              <a:buNone/>
              <a:defRPr sz="1565"/>
            </a:lvl6pPr>
            <a:lvl7pPr marL="2686050" indent="0" algn="ctr">
              <a:buNone/>
              <a:defRPr sz="1565"/>
            </a:lvl7pPr>
            <a:lvl8pPr marL="3133725" indent="0" algn="ctr">
              <a:buNone/>
              <a:defRPr sz="1565"/>
            </a:lvl8pPr>
            <a:lvl9pPr marL="3581400" indent="0" algn="ctr">
              <a:buNone/>
              <a:defRPr sz="1565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446795" y="1208756"/>
            <a:ext cx="8058181" cy="856248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880372" y="3879262"/>
            <a:ext cx="7196315" cy="159106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5875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880372" y="5560276"/>
            <a:ext cx="7196315" cy="736498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35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46795" y="950138"/>
            <a:ext cx="8055538" cy="1101935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46795" y="2327557"/>
            <a:ext cx="8055538" cy="7432441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461999" y="6010045"/>
            <a:ext cx="5705235" cy="1197511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31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461999" y="7207557"/>
            <a:ext cx="5705235" cy="1354931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76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47675" indent="0">
              <a:buNone/>
              <a:defRPr sz="1565">
                <a:solidFill>
                  <a:schemeClr val="tx1">
                    <a:tint val="75000"/>
                  </a:schemeClr>
                </a:solidFill>
              </a:defRPr>
            </a:lvl2pPr>
            <a:lvl3pPr marL="895350" indent="0">
              <a:buNone/>
              <a:defRPr sz="1565">
                <a:solidFill>
                  <a:schemeClr val="tx1">
                    <a:tint val="75000"/>
                  </a:schemeClr>
                </a:solidFill>
              </a:defRPr>
            </a:lvl3pPr>
            <a:lvl4pPr marL="1343025" indent="0">
              <a:buNone/>
              <a:defRPr sz="1565">
                <a:solidFill>
                  <a:schemeClr val="tx1">
                    <a:tint val="75000"/>
                  </a:schemeClr>
                </a:solidFill>
              </a:defRPr>
            </a:lvl4pPr>
            <a:lvl5pPr marL="1790700" indent="0">
              <a:buNone/>
              <a:defRPr sz="1565">
                <a:solidFill>
                  <a:schemeClr val="tx1">
                    <a:tint val="75000"/>
                  </a:schemeClr>
                </a:solidFill>
              </a:defRPr>
            </a:lvl5pPr>
            <a:lvl6pPr marL="2238375" indent="0">
              <a:buNone/>
              <a:defRPr sz="1565">
                <a:solidFill>
                  <a:schemeClr val="tx1">
                    <a:tint val="75000"/>
                  </a:schemeClr>
                </a:solidFill>
              </a:defRPr>
            </a:lvl6pPr>
            <a:lvl7pPr marL="2686050" indent="0">
              <a:buNone/>
              <a:defRPr sz="1565">
                <a:solidFill>
                  <a:schemeClr val="tx1">
                    <a:tint val="75000"/>
                  </a:schemeClr>
                </a:solidFill>
              </a:defRPr>
            </a:lvl7pPr>
            <a:lvl8pPr marL="3133725" indent="0">
              <a:buNone/>
              <a:defRPr sz="1565">
                <a:solidFill>
                  <a:schemeClr val="tx1">
                    <a:tint val="75000"/>
                  </a:schemeClr>
                </a:solidFill>
              </a:defRPr>
            </a:lvl8pPr>
            <a:lvl9pPr marL="3581400" indent="0">
              <a:buNone/>
              <a:defRPr sz="15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46795" y="950138"/>
            <a:ext cx="8055538" cy="1101935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446795" y="2344424"/>
            <a:ext cx="3801727" cy="7415575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708537" y="2344424"/>
            <a:ext cx="3801727" cy="7415575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46795" y="950138"/>
            <a:ext cx="8055538" cy="1101935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446795" y="2231981"/>
            <a:ext cx="3923340" cy="595945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96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7675" indent="0">
              <a:buNone/>
              <a:defRPr sz="1960" b="1"/>
            </a:lvl2pPr>
            <a:lvl3pPr marL="895350" indent="0">
              <a:buNone/>
              <a:defRPr sz="1760" b="1"/>
            </a:lvl3pPr>
            <a:lvl4pPr marL="1343025" indent="0">
              <a:buNone/>
              <a:defRPr sz="1565" b="1"/>
            </a:lvl4pPr>
            <a:lvl5pPr marL="1790700" indent="0">
              <a:buNone/>
              <a:defRPr sz="1565" b="1"/>
            </a:lvl5pPr>
            <a:lvl6pPr marL="2238375" indent="0">
              <a:buNone/>
              <a:defRPr sz="1565" b="1"/>
            </a:lvl6pPr>
            <a:lvl7pPr marL="2686050" indent="0">
              <a:buNone/>
              <a:defRPr sz="1565" b="1"/>
            </a:lvl7pPr>
            <a:lvl8pPr marL="3133725" indent="0">
              <a:buNone/>
              <a:defRPr sz="1565" b="1"/>
            </a:lvl8pPr>
            <a:lvl9pPr marL="3581400" indent="0">
              <a:buNone/>
              <a:defRPr sz="1565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46795" y="2895391"/>
            <a:ext cx="3923340" cy="6864607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579397" y="2220314"/>
            <a:ext cx="3923340" cy="595945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96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7675" indent="0">
              <a:buNone/>
              <a:defRPr sz="1960" b="1"/>
            </a:lvl2pPr>
            <a:lvl3pPr marL="895350" indent="0">
              <a:buNone/>
              <a:defRPr sz="1760" b="1"/>
            </a:lvl3pPr>
            <a:lvl4pPr marL="1343025" indent="0">
              <a:buNone/>
              <a:defRPr sz="1565" b="1"/>
            </a:lvl4pPr>
            <a:lvl5pPr marL="1790700" indent="0">
              <a:buNone/>
              <a:defRPr sz="1565" b="1"/>
            </a:lvl5pPr>
            <a:lvl6pPr marL="2238375" indent="0">
              <a:buNone/>
              <a:defRPr sz="1565" b="1"/>
            </a:lvl6pPr>
            <a:lvl7pPr marL="2686050" indent="0">
              <a:buNone/>
              <a:defRPr sz="1565" b="1"/>
            </a:lvl7pPr>
            <a:lvl8pPr marL="3133725" indent="0">
              <a:buNone/>
              <a:defRPr sz="1565" b="1"/>
            </a:lvl8pPr>
            <a:lvl9pPr marL="3581400" indent="0">
              <a:buNone/>
              <a:defRPr sz="1565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579397" y="2895391"/>
            <a:ext cx="3923340" cy="6864607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46795" y="950138"/>
            <a:ext cx="8055538" cy="1101935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446795" y="2428755"/>
            <a:ext cx="3843056" cy="7196312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565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663593" y="2428755"/>
            <a:ext cx="3838740" cy="7196312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565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7516210" y="1428018"/>
            <a:ext cx="766690" cy="78541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74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71515" y="1428018"/>
            <a:ext cx="6733657" cy="7854100"/>
          </a:xfrm>
        </p:spPr>
        <p:txBody>
          <a:bodyPr vert="eaVert" lIns="46800" tIns="46800" rIns="46800" bIns="46800"/>
          <a:lstStyle>
            <a:lvl1pPr marL="223520" indent="-223520">
              <a:spcAft>
                <a:spcPts val="1000"/>
              </a:spcAft>
              <a:defRPr spc="300"/>
            </a:lvl1pPr>
            <a:lvl2pPr marL="671195" indent="-223520">
              <a:defRPr spc="300"/>
            </a:lvl2pPr>
            <a:lvl3pPr marL="1118870" indent="-223520">
              <a:defRPr spc="300"/>
            </a:lvl3pPr>
            <a:lvl4pPr marL="1566545" indent="-223520">
              <a:defRPr spc="300"/>
            </a:lvl4pPr>
            <a:lvl5pPr marL="2014220" indent="-22352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446795" y="950138"/>
            <a:ext cx="8055538" cy="110193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446795" y="2327557"/>
            <a:ext cx="8055538" cy="7432441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449439" y="9861197"/>
            <a:ext cx="1982820" cy="494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8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3022699" y="9861197"/>
            <a:ext cx="2908136" cy="494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8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6519513" y="9861197"/>
            <a:ext cx="1982820" cy="494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8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895350" rtl="0" eaLnBrk="1" fontAlgn="auto" latinLnBrk="0" hangingPunct="1">
        <a:lnSpc>
          <a:spcPct val="100000"/>
        </a:lnSpc>
        <a:spcBef>
          <a:spcPct val="0"/>
        </a:spcBef>
        <a:buNone/>
        <a:defRPr sz="3525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3520" indent="-223520" algn="l" defTabSz="89535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76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71195" indent="-223520" algn="l" defTabSz="89535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576070" algn="l"/>
          <a:tab pos="1576070" algn="l"/>
          <a:tab pos="1576070" algn="l"/>
          <a:tab pos="1576070" algn="l"/>
        </a:tabLst>
        <a:defRPr sz="156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18870" indent="-223520" algn="l" defTabSz="89535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56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566545" indent="-223520" algn="l" defTabSz="89535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37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14220" indent="-223520" algn="l" defTabSz="89535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37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461895" indent="-223520" algn="l" defTabSz="895350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6pPr>
      <a:lvl7pPr marL="2909570" indent="-223520" algn="l" defTabSz="895350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7pPr>
      <a:lvl8pPr marL="3357245" indent="-223520" algn="l" defTabSz="895350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8pPr>
      <a:lvl9pPr marL="3804920" indent="-223520" algn="l" defTabSz="895350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95350" rtl="0" eaLnBrk="1" latinLnBrk="0" hangingPunct="1">
        <a:defRPr sz="1760" kern="1200">
          <a:solidFill>
            <a:schemeClr val="tx1"/>
          </a:solidFill>
          <a:latin typeface="+mn-lt"/>
          <a:ea typeface="+mn-ea"/>
          <a:cs typeface="+mn-cs"/>
        </a:defRPr>
      </a:lvl1pPr>
      <a:lvl2pPr marL="447675" algn="l" defTabSz="895350" rtl="0" eaLnBrk="1" latinLnBrk="0" hangingPunct="1">
        <a:defRPr sz="1760" kern="1200">
          <a:solidFill>
            <a:schemeClr val="tx1"/>
          </a:solidFill>
          <a:latin typeface="+mn-lt"/>
          <a:ea typeface="+mn-ea"/>
          <a:cs typeface="+mn-cs"/>
        </a:defRPr>
      </a:lvl2pPr>
      <a:lvl3pPr marL="895350" algn="l" defTabSz="895350" rtl="0" eaLnBrk="1" latinLnBrk="0" hangingPunct="1">
        <a:defRPr sz="1760" kern="1200">
          <a:solidFill>
            <a:schemeClr val="tx1"/>
          </a:solidFill>
          <a:latin typeface="+mn-lt"/>
          <a:ea typeface="+mn-ea"/>
          <a:cs typeface="+mn-cs"/>
        </a:defRPr>
      </a:lvl3pPr>
      <a:lvl4pPr marL="1343025" algn="l" defTabSz="895350" rtl="0" eaLnBrk="1" latinLnBrk="0" hangingPunct="1">
        <a:defRPr sz="1760" kern="1200">
          <a:solidFill>
            <a:schemeClr val="tx1"/>
          </a:solidFill>
          <a:latin typeface="+mn-lt"/>
          <a:ea typeface="+mn-ea"/>
          <a:cs typeface="+mn-cs"/>
        </a:defRPr>
      </a:lvl4pPr>
      <a:lvl5pPr marL="1790700" algn="l" defTabSz="895350" rtl="0" eaLnBrk="1" latinLnBrk="0" hangingPunct="1">
        <a:defRPr sz="1760" kern="1200">
          <a:solidFill>
            <a:schemeClr val="tx1"/>
          </a:solidFill>
          <a:latin typeface="+mn-lt"/>
          <a:ea typeface="+mn-ea"/>
          <a:cs typeface="+mn-cs"/>
        </a:defRPr>
      </a:lvl5pPr>
      <a:lvl6pPr marL="2238375" algn="l" defTabSz="895350" rtl="0" eaLnBrk="1" latinLnBrk="0" hangingPunct="1">
        <a:defRPr sz="1760" kern="1200">
          <a:solidFill>
            <a:schemeClr val="tx1"/>
          </a:solidFill>
          <a:latin typeface="+mn-lt"/>
          <a:ea typeface="+mn-ea"/>
          <a:cs typeface="+mn-cs"/>
        </a:defRPr>
      </a:lvl6pPr>
      <a:lvl7pPr marL="2686050" algn="l" defTabSz="895350" rtl="0" eaLnBrk="1" latinLnBrk="0" hangingPunct="1">
        <a:defRPr sz="1760" kern="1200">
          <a:solidFill>
            <a:schemeClr val="tx1"/>
          </a:solidFill>
          <a:latin typeface="+mn-lt"/>
          <a:ea typeface="+mn-ea"/>
          <a:cs typeface="+mn-cs"/>
        </a:defRPr>
      </a:lvl7pPr>
      <a:lvl8pPr marL="3133725" algn="l" defTabSz="895350" rtl="0" eaLnBrk="1" latinLnBrk="0" hangingPunct="1">
        <a:defRPr sz="1760" kern="1200">
          <a:solidFill>
            <a:schemeClr val="tx1"/>
          </a:solidFill>
          <a:latin typeface="+mn-lt"/>
          <a:ea typeface="+mn-ea"/>
          <a:cs typeface="+mn-cs"/>
        </a:defRPr>
      </a:lvl8pPr>
      <a:lvl9pPr marL="3581400" algn="l" defTabSz="895350" rtl="0" eaLnBrk="1" latinLnBrk="0" hangingPunct="1">
        <a:defRPr sz="1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tags" Target="../tags/tag69.xml"/><Relationship Id="rId77" Type="http://schemas.openxmlformats.org/officeDocument/2006/relationships/slideLayout" Target="../slideLayouts/slideLayout1.xml"/><Relationship Id="rId76" Type="http://schemas.openxmlformats.org/officeDocument/2006/relationships/tags" Target="../tags/tag127.xml"/><Relationship Id="rId75" Type="http://schemas.openxmlformats.org/officeDocument/2006/relationships/image" Target="../media/image11.png"/><Relationship Id="rId74" Type="http://schemas.openxmlformats.org/officeDocument/2006/relationships/tags" Target="../tags/tag126.xml"/><Relationship Id="rId73" Type="http://schemas.openxmlformats.org/officeDocument/2006/relationships/image" Target="../media/image10.png"/><Relationship Id="rId72" Type="http://schemas.openxmlformats.org/officeDocument/2006/relationships/tags" Target="../tags/tag125.xml"/><Relationship Id="rId71" Type="http://schemas.openxmlformats.org/officeDocument/2006/relationships/tags" Target="../tags/tag124.xml"/><Relationship Id="rId70" Type="http://schemas.openxmlformats.org/officeDocument/2006/relationships/tags" Target="../tags/tag123.xml"/><Relationship Id="rId7" Type="http://schemas.openxmlformats.org/officeDocument/2006/relationships/tags" Target="../tags/tag68.xml"/><Relationship Id="rId69" Type="http://schemas.openxmlformats.org/officeDocument/2006/relationships/tags" Target="../tags/tag122.xml"/><Relationship Id="rId68" Type="http://schemas.openxmlformats.org/officeDocument/2006/relationships/tags" Target="../tags/tag121.xml"/><Relationship Id="rId67" Type="http://schemas.openxmlformats.org/officeDocument/2006/relationships/tags" Target="../tags/tag120.xml"/><Relationship Id="rId66" Type="http://schemas.openxmlformats.org/officeDocument/2006/relationships/image" Target="../media/image9.png"/><Relationship Id="rId65" Type="http://schemas.openxmlformats.org/officeDocument/2006/relationships/tags" Target="../tags/tag119.xml"/><Relationship Id="rId64" Type="http://schemas.openxmlformats.org/officeDocument/2006/relationships/image" Target="../media/image8.png"/><Relationship Id="rId63" Type="http://schemas.openxmlformats.org/officeDocument/2006/relationships/tags" Target="../tags/tag118.xml"/><Relationship Id="rId62" Type="http://schemas.openxmlformats.org/officeDocument/2006/relationships/tags" Target="../tags/tag117.xml"/><Relationship Id="rId61" Type="http://schemas.openxmlformats.org/officeDocument/2006/relationships/tags" Target="../tags/tag116.xml"/><Relationship Id="rId60" Type="http://schemas.openxmlformats.org/officeDocument/2006/relationships/tags" Target="../tags/tag115.xml"/><Relationship Id="rId6" Type="http://schemas.openxmlformats.org/officeDocument/2006/relationships/tags" Target="../tags/tag67.xml"/><Relationship Id="rId59" Type="http://schemas.openxmlformats.org/officeDocument/2006/relationships/tags" Target="../tags/tag114.xml"/><Relationship Id="rId58" Type="http://schemas.openxmlformats.org/officeDocument/2006/relationships/tags" Target="../tags/tag113.xml"/><Relationship Id="rId57" Type="http://schemas.openxmlformats.org/officeDocument/2006/relationships/image" Target="../media/image7.png"/><Relationship Id="rId56" Type="http://schemas.openxmlformats.org/officeDocument/2006/relationships/tags" Target="../tags/tag112.xml"/><Relationship Id="rId55" Type="http://schemas.openxmlformats.org/officeDocument/2006/relationships/tags" Target="../tags/tag111.xml"/><Relationship Id="rId54" Type="http://schemas.openxmlformats.org/officeDocument/2006/relationships/tags" Target="../tags/tag110.xml"/><Relationship Id="rId53" Type="http://schemas.openxmlformats.org/officeDocument/2006/relationships/tags" Target="../tags/tag109.xml"/><Relationship Id="rId52" Type="http://schemas.openxmlformats.org/officeDocument/2006/relationships/tags" Target="../tags/tag108.xml"/><Relationship Id="rId51" Type="http://schemas.openxmlformats.org/officeDocument/2006/relationships/tags" Target="../tags/tag107.xml"/><Relationship Id="rId50" Type="http://schemas.openxmlformats.org/officeDocument/2006/relationships/tags" Target="../tags/tag106.xml"/><Relationship Id="rId5" Type="http://schemas.openxmlformats.org/officeDocument/2006/relationships/tags" Target="../tags/tag66.xml"/><Relationship Id="rId49" Type="http://schemas.openxmlformats.org/officeDocument/2006/relationships/tags" Target="../tags/tag105.xml"/><Relationship Id="rId48" Type="http://schemas.openxmlformats.org/officeDocument/2006/relationships/tags" Target="../tags/tag104.xml"/><Relationship Id="rId47" Type="http://schemas.openxmlformats.org/officeDocument/2006/relationships/tags" Target="../tags/tag103.xml"/><Relationship Id="rId46" Type="http://schemas.openxmlformats.org/officeDocument/2006/relationships/tags" Target="../tags/tag102.xml"/><Relationship Id="rId45" Type="http://schemas.openxmlformats.org/officeDocument/2006/relationships/tags" Target="../tags/tag101.xml"/><Relationship Id="rId44" Type="http://schemas.openxmlformats.org/officeDocument/2006/relationships/tags" Target="../tags/tag100.xml"/><Relationship Id="rId43" Type="http://schemas.openxmlformats.org/officeDocument/2006/relationships/tags" Target="../tags/tag99.xml"/><Relationship Id="rId42" Type="http://schemas.openxmlformats.org/officeDocument/2006/relationships/tags" Target="../tags/tag98.xml"/><Relationship Id="rId41" Type="http://schemas.openxmlformats.org/officeDocument/2006/relationships/tags" Target="../tags/tag97.xml"/><Relationship Id="rId40" Type="http://schemas.openxmlformats.org/officeDocument/2006/relationships/tags" Target="../tags/tag96.xml"/><Relationship Id="rId4" Type="http://schemas.openxmlformats.org/officeDocument/2006/relationships/image" Target="../media/image1.png"/><Relationship Id="rId39" Type="http://schemas.openxmlformats.org/officeDocument/2006/relationships/tags" Target="../tags/tag95.xml"/><Relationship Id="rId38" Type="http://schemas.openxmlformats.org/officeDocument/2006/relationships/tags" Target="../tags/tag94.xml"/><Relationship Id="rId37" Type="http://schemas.openxmlformats.org/officeDocument/2006/relationships/tags" Target="../tags/tag93.xml"/><Relationship Id="rId36" Type="http://schemas.openxmlformats.org/officeDocument/2006/relationships/tags" Target="../tags/tag92.xml"/><Relationship Id="rId35" Type="http://schemas.openxmlformats.org/officeDocument/2006/relationships/tags" Target="../tags/tag91.xml"/><Relationship Id="rId34" Type="http://schemas.openxmlformats.org/officeDocument/2006/relationships/tags" Target="../tags/tag90.xml"/><Relationship Id="rId33" Type="http://schemas.openxmlformats.org/officeDocument/2006/relationships/tags" Target="../tags/tag89.xml"/><Relationship Id="rId32" Type="http://schemas.openxmlformats.org/officeDocument/2006/relationships/tags" Target="../tags/tag88.xml"/><Relationship Id="rId31" Type="http://schemas.openxmlformats.org/officeDocument/2006/relationships/image" Target="../media/image6.png"/><Relationship Id="rId30" Type="http://schemas.openxmlformats.org/officeDocument/2006/relationships/tags" Target="../tags/tag87.xml"/><Relationship Id="rId3" Type="http://schemas.openxmlformats.org/officeDocument/2006/relationships/tags" Target="../tags/tag65.xml"/><Relationship Id="rId29" Type="http://schemas.openxmlformats.org/officeDocument/2006/relationships/image" Target="../media/image5.png"/><Relationship Id="rId28" Type="http://schemas.openxmlformats.org/officeDocument/2006/relationships/tags" Target="../tags/tag86.xml"/><Relationship Id="rId27" Type="http://schemas.openxmlformats.org/officeDocument/2006/relationships/tags" Target="../tags/tag85.xml"/><Relationship Id="rId26" Type="http://schemas.openxmlformats.org/officeDocument/2006/relationships/tags" Target="../tags/tag84.xml"/><Relationship Id="rId25" Type="http://schemas.openxmlformats.org/officeDocument/2006/relationships/tags" Target="../tags/tag83.xml"/><Relationship Id="rId24" Type="http://schemas.openxmlformats.org/officeDocument/2006/relationships/tags" Target="../tags/tag82.xml"/><Relationship Id="rId23" Type="http://schemas.openxmlformats.org/officeDocument/2006/relationships/tags" Target="../tags/tag81.xml"/><Relationship Id="rId22" Type="http://schemas.openxmlformats.org/officeDocument/2006/relationships/tags" Target="../tags/tag80.xml"/><Relationship Id="rId21" Type="http://schemas.openxmlformats.org/officeDocument/2006/relationships/tags" Target="../tags/tag79.xml"/><Relationship Id="rId20" Type="http://schemas.openxmlformats.org/officeDocument/2006/relationships/image" Target="../media/image4.png"/><Relationship Id="rId2" Type="http://schemas.openxmlformats.org/officeDocument/2006/relationships/tags" Target="../tags/tag64.xml"/><Relationship Id="rId19" Type="http://schemas.openxmlformats.org/officeDocument/2006/relationships/tags" Target="../tags/tag78.xml"/><Relationship Id="rId18" Type="http://schemas.openxmlformats.org/officeDocument/2006/relationships/tags" Target="../tags/tag77.xml"/><Relationship Id="rId17" Type="http://schemas.openxmlformats.org/officeDocument/2006/relationships/tags" Target="../tags/tag76.xml"/><Relationship Id="rId16" Type="http://schemas.openxmlformats.org/officeDocument/2006/relationships/tags" Target="../tags/tag75.xml"/><Relationship Id="rId15" Type="http://schemas.openxmlformats.org/officeDocument/2006/relationships/tags" Target="../tags/tag74.xml"/><Relationship Id="rId14" Type="http://schemas.openxmlformats.org/officeDocument/2006/relationships/tags" Target="../tags/tag73.xml"/><Relationship Id="rId13" Type="http://schemas.openxmlformats.org/officeDocument/2006/relationships/tags" Target="../tags/tag72.xml"/><Relationship Id="rId12" Type="http://schemas.openxmlformats.org/officeDocument/2006/relationships/image" Target="../media/image3.png"/><Relationship Id="rId11" Type="http://schemas.openxmlformats.org/officeDocument/2006/relationships/tags" Target="../tags/tag71.xml"/><Relationship Id="rId10" Type="http://schemas.openxmlformats.org/officeDocument/2006/relationships/image" Target="../media/image2.png"/><Relationship Id="rId1" Type="http://schemas.openxmlformats.org/officeDocument/2006/relationships/tags" Target="../tags/tag6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3363595" y="4713605"/>
            <a:ext cx="2442210" cy="887730"/>
          </a:xfrm>
          <a:prstGeom prst="roundRect">
            <a:avLst/>
          </a:prstGeom>
          <a:solidFill>
            <a:srgbClr val="FB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3336925" y="4719320"/>
            <a:ext cx="252476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200"/>
              <a:t>The man is standing at home plate, holding a baseball bat, and preparing to swing at an incoming pitch during a baseball game.</a:t>
            </a:r>
            <a:endParaRPr lang="en-US" altLang="zh-CN" sz="1200"/>
          </a:p>
        </p:txBody>
      </p:sp>
      <p:pic>
        <p:nvPicPr>
          <p:cNvPr id="6" name="图片 5" descr="demo_w_mask_cacher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126865" y="91440"/>
            <a:ext cx="1298575" cy="974725"/>
          </a:xfrm>
          <a:prstGeom prst="rect">
            <a:avLst/>
          </a:prstGeom>
        </p:spPr>
      </p:pic>
      <p:sp>
        <p:nvSpPr>
          <p:cNvPr id="7" name="圆角矩形 6"/>
          <p:cNvSpPr/>
          <p:nvPr>
            <p:custDataLst>
              <p:tags r:id="rId5"/>
            </p:custDataLst>
          </p:nvPr>
        </p:nvSpPr>
        <p:spPr>
          <a:xfrm>
            <a:off x="3490595" y="1847215"/>
            <a:ext cx="2150745" cy="867410"/>
          </a:xfrm>
          <a:prstGeom prst="roundRect">
            <a:avLst/>
          </a:prstGeom>
          <a:solidFill>
            <a:srgbClr val="FB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>
            <p:custDataLst>
              <p:tags r:id="rId6"/>
            </p:custDataLst>
          </p:nvPr>
        </p:nvSpPr>
        <p:spPr>
          <a:xfrm>
            <a:off x="3047365" y="26035"/>
            <a:ext cx="2840990" cy="2781935"/>
          </a:xfrm>
          <a:prstGeom prst="roundRect">
            <a:avLst>
              <a:gd name="adj" fmla="val 7465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7"/>
            </p:custDataLst>
          </p:nvPr>
        </p:nvSpPr>
        <p:spPr>
          <a:xfrm>
            <a:off x="3484880" y="1156970"/>
            <a:ext cx="1980565" cy="589280"/>
          </a:xfrm>
          <a:prstGeom prst="round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3516630" y="1221105"/>
            <a:ext cx="19894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200"/>
              <a:t>W</a:t>
            </a:r>
            <a:r>
              <a:rPr lang="zh-CN" altLang="en-US" sz="1200"/>
              <a:t>hat is </a:t>
            </a:r>
            <a:r>
              <a:rPr lang="en-US" altLang="zh-CN" sz="1200"/>
              <a:t>this man doing in the image?</a:t>
            </a:r>
            <a:endParaRPr lang="en-US" altLang="zh-CN" sz="1200"/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5506085" y="1397000"/>
            <a:ext cx="355600" cy="372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3142615" y="2282190"/>
            <a:ext cx="277495" cy="432435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13"/>
            </p:custDataLst>
          </p:nvPr>
        </p:nvSpPr>
        <p:spPr>
          <a:xfrm>
            <a:off x="3490595" y="1874520"/>
            <a:ext cx="215074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200">
                <a:sym typeface="+mn-ea"/>
              </a:rPr>
              <a:t>The man is playing baseball, specifically as a catcher, and is in the process of catching a ball during a game.</a:t>
            </a:r>
            <a:endParaRPr lang="en-US" altLang="zh-CN" sz="1200">
              <a:sym typeface="+mn-ea"/>
            </a:endParaRPr>
          </a:p>
        </p:txBody>
      </p:sp>
      <p:sp>
        <p:nvSpPr>
          <p:cNvPr id="14" name="圆角矩形 13"/>
          <p:cNvSpPr/>
          <p:nvPr>
            <p:custDataLst>
              <p:tags r:id="rId14"/>
            </p:custDataLst>
          </p:nvPr>
        </p:nvSpPr>
        <p:spPr>
          <a:xfrm>
            <a:off x="3047365" y="2897505"/>
            <a:ext cx="2840990" cy="2780665"/>
          </a:xfrm>
          <a:prstGeom prst="roundRect">
            <a:avLst>
              <a:gd name="adj" fmla="val 7465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15"/>
            </p:custDataLst>
          </p:nvPr>
        </p:nvSpPr>
        <p:spPr>
          <a:xfrm>
            <a:off x="3484880" y="3997960"/>
            <a:ext cx="1980565" cy="589280"/>
          </a:xfrm>
          <a:prstGeom prst="round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16"/>
            </p:custDataLst>
          </p:nvPr>
        </p:nvSpPr>
        <p:spPr>
          <a:xfrm>
            <a:off x="3516630" y="4062095"/>
            <a:ext cx="19894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200"/>
              <a:t>W</a:t>
            </a:r>
            <a:r>
              <a:rPr lang="zh-CN" altLang="en-US" sz="1200"/>
              <a:t>hat is </a:t>
            </a:r>
            <a:r>
              <a:rPr lang="en-US" altLang="zh-CN" sz="1200"/>
              <a:t>this man doing in the image?</a:t>
            </a:r>
            <a:endParaRPr lang="en-US" altLang="zh-CN" sz="1200"/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5506085" y="4214495"/>
            <a:ext cx="355600" cy="372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3086100" y="5148580"/>
            <a:ext cx="277495" cy="432435"/>
          </a:xfrm>
          <a:prstGeom prst="rect">
            <a:avLst/>
          </a:prstGeom>
        </p:spPr>
      </p:pic>
      <p:pic>
        <p:nvPicPr>
          <p:cNvPr id="19" name="图片 18" descr="demo_w_mask_batcher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4135120" y="2955925"/>
            <a:ext cx="1287780" cy="965835"/>
          </a:xfrm>
          <a:prstGeom prst="rect">
            <a:avLst/>
          </a:prstGeom>
        </p:spPr>
      </p:pic>
      <p:sp>
        <p:nvSpPr>
          <p:cNvPr id="20" name="圆角矩形 19"/>
          <p:cNvSpPr/>
          <p:nvPr>
            <p:custDataLst>
              <p:tags r:id="rId21"/>
            </p:custDataLst>
          </p:nvPr>
        </p:nvSpPr>
        <p:spPr>
          <a:xfrm>
            <a:off x="6553835" y="1847850"/>
            <a:ext cx="2150745" cy="867410"/>
          </a:xfrm>
          <a:prstGeom prst="roundRect">
            <a:avLst/>
          </a:prstGeom>
          <a:solidFill>
            <a:srgbClr val="FB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>
            <p:custDataLst>
              <p:tags r:id="rId22"/>
            </p:custDataLst>
          </p:nvPr>
        </p:nvSpPr>
        <p:spPr>
          <a:xfrm>
            <a:off x="6110605" y="26670"/>
            <a:ext cx="2794635" cy="2781300"/>
          </a:xfrm>
          <a:prstGeom prst="roundRect">
            <a:avLst>
              <a:gd name="adj" fmla="val 7465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>
            <p:custDataLst>
              <p:tags r:id="rId23"/>
            </p:custDataLst>
          </p:nvPr>
        </p:nvSpPr>
        <p:spPr>
          <a:xfrm>
            <a:off x="6548120" y="1157605"/>
            <a:ext cx="1980565" cy="589280"/>
          </a:xfrm>
          <a:prstGeom prst="round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>
            <p:custDataLst>
              <p:tags r:id="rId24"/>
            </p:custDataLst>
          </p:nvPr>
        </p:nvSpPr>
        <p:spPr>
          <a:xfrm>
            <a:off x="6579870" y="1221740"/>
            <a:ext cx="19894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200">
                <a:sym typeface="+mn-ea"/>
              </a:rPr>
              <a:t>W</a:t>
            </a:r>
            <a:r>
              <a:rPr lang="zh-CN" altLang="en-US" sz="1200">
                <a:sym typeface="+mn-ea"/>
              </a:rPr>
              <a:t>hat's the meaning of this sign?</a:t>
            </a:r>
            <a:endParaRPr lang="en-US" altLang="zh-CN" sz="1200"/>
          </a:p>
        </p:txBody>
      </p:sp>
      <p:pic>
        <p:nvPicPr>
          <p:cNvPr id="24" name="图片 23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8569325" y="1397635"/>
            <a:ext cx="355600" cy="372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图片 24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6205855" y="2282825"/>
            <a:ext cx="277495" cy="432435"/>
          </a:xfrm>
          <a:prstGeom prst="rect">
            <a:avLst/>
          </a:prstGeom>
        </p:spPr>
      </p:pic>
      <p:sp>
        <p:nvSpPr>
          <p:cNvPr id="26" name="文本框 25"/>
          <p:cNvSpPr txBox="1"/>
          <p:nvPr>
            <p:custDataLst>
              <p:tags r:id="rId27"/>
            </p:custDataLst>
          </p:nvPr>
        </p:nvSpPr>
        <p:spPr>
          <a:xfrm>
            <a:off x="6553835" y="1875155"/>
            <a:ext cx="215138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200">
                <a:sym typeface="+mn-ea"/>
              </a:rPr>
              <a:t>T</a:t>
            </a:r>
            <a:r>
              <a:rPr lang="zh-CN" altLang="en-US" sz="1200">
                <a:sym typeface="+mn-ea"/>
              </a:rPr>
              <a:t>his sign indicates that there is a parking area nearby, possibly a designated parking zone</a:t>
            </a:r>
            <a:r>
              <a:rPr lang="en-US" altLang="zh-CN" sz="1200">
                <a:sym typeface="+mn-ea"/>
              </a:rPr>
              <a:t>.</a:t>
            </a:r>
            <a:endParaRPr lang="en-US" altLang="zh-CN" sz="1200">
              <a:sym typeface="+mn-ea"/>
            </a:endParaRPr>
          </a:p>
        </p:txBody>
      </p:sp>
      <p:pic>
        <p:nvPicPr>
          <p:cNvPr id="27" name="图片 26" descr="demo_w_mask_parking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7533640" y="86360"/>
            <a:ext cx="995045" cy="1005205"/>
          </a:xfrm>
          <a:prstGeom prst="rect">
            <a:avLst/>
          </a:prstGeom>
        </p:spPr>
      </p:pic>
      <p:pic>
        <p:nvPicPr>
          <p:cNvPr id="28" name="图片 27" descr="demo_w_mask_gladys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/>
          <a:stretch>
            <a:fillRect/>
          </a:stretch>
        </p:blipFill>
        <p:spPr>
          <a:xfrm>
            <a:off x="7533640" y="2955925"/>
            <a:ext cx="995045" cy="1004570"/>
          </a:xfrm>
          <a:prstGeom prst="rect">
            <a:avLst/>
          </a:prstGeom>
        </p:spPr>
      </p:pic>
      <p:sp>
        <p:nvSpPr>
          <p:cNvPr id="29" name="圆角矩形 28"/>
          <p:cNvSpPr/>
          <p:nvPr>
            <p:custDataLst>
              <p:tags r:id="rId32"/>
            </p:custDataLst>
          </p:nvPr>
        </p:nvSpPr>
        <p:spPr>
          <a:xfrm>
            <a:off x="6456680" y="4713605"/>
            <a:ext cx="2369820" cy="888365"/>
          </a:xfrm>
          <a:prstGeom prst="roundRect">
            <a:avLst/>
          </a:prstGeom>
          <a:solidFill>
            <a:srgbClr val="FB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圆角矩形 29"/>
          <p:cNvSpPr/>
          <p:nvPr>
            <p:custDataLst>
              <p:tags r:id="rId33"/>
            </p:custDataLst>
          </p:nvPr>
        </p:nvSpPr>
        <p:spPr>
          <a:xfrm>
            <a:off x="6083935" y="2898140"/>
            <a:ext cx="2821305" cy="2780665"/>
          </a:xfrm>
          <a:prstGeom prst="roundRect">
            <a:avLst>
              <a:gd name="adj" fmla="val 7465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>
            <p:custDataLst>
              <p:tags r:id="rId34"/>
            </p:custDataLst>
          </p:nvPr>
        </p:nvSpPr>
        <p:spPr>
          <a:xfrm>
            <a:off x="6521450" y="4029075"/>
            <a:ext cx="1980565" cy="589280"/>
          </a:xfrm>
          <a:prstGeom prst="round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>
            <p:custDataLst>
              <p:tags r:id="rId35"/>
            </p:custDataLst>
          </p:nvPr>
        </p:nvSpPr>
        <p:spPr>
          <a:xfrm>
            <a:off x="6553200" y="4093210"/>
            <a:ext cx="19894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200">
                <a:sym typeface="+mn-ea"/>
              </a:rPr>
              <a:t>W</a:t>
            </a:r>
            <a:r>
              <a:rPr lang="zh-CN" altLang="en-US" sz="1200">
                <a:sym typeface="+mn-ea"/>
              </a:rPr>
              <a:t>hat's the meaning of this sign?</a:t>
            </a:r>
            <a:endParaRPr lang="en-US" altLang="zh-CN" sz="1200"/>
          </a:p>
        </p:txBody>
      </p:sp>
      <p:pic>
        <p:nvPicPr>
          <p:cNvPr id="33" name="图片 32"/>
          <p:cNvPicPr>
            <a:picLocks noChangeAspect="1"/>
          </p:cNvPicPr>
          <p:nvPr>
            <p:custDataLst>
              <p:tags r:id="rId36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8542655" y="4269105"/>
            <a:ext cx="355600" cy="372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图片 33"/>
          <p:cNvPicPr>
            <a:picLocks noChangeAspect="1"/>
          </p:cNvPicPr>
          <p:nvPr>
            <p:custDataLst>
              <p:tags r:id="rId37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6179185" y="5168900"/>
            <a:ext cx="277495" cy="432435"/>
          </a:xfrm>
          <a:prstGeom prst="rect">
            <a:avLst/>
          </a:prstGeom>
        </p:spPr>
      </p:pic>
      <p:sp>
        <p:nvSpPr>
          <p:cNvPr id="35" name="文本框 34"/>
          <p:cNvSpPr txBox="1"/>
          <p:nvPr>
            <p:custDataLst>
              <p:tags r:id="rId38"/>
            </p:custDataLst>
          </p:nvPr>
        </p:nvSpPr>
        <p:spPr>
          <a:xfrm>
            <a:off x="6398260" y="4751070"/>
            <a:ext cx="25533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 sz="1200">
                <a:sym typeface="+mn-ea"/>
              </a:rPr>
              <a:t>The sign in the image is a street sign that reads "Gladys." This sign indicates the name of the street where the pole is located.</a:t>
            </a:r>
            <a:endParaRPr lang="en-US" altLang="zh-CN" sz="1200">
              <a:sym typeface="+mn-ea"/>
            </a:endParaRPr>
          </a:p>
        </p:txBody>
      </p:sp>
      <p:sp>
        <p:nvSpPr>
          <p:cNvPr id="36" name="圆角矩形 35"/>
          <p:cNvSpPr/>
          <p:nvPr>
            <p:custDataLst>
              <p:tags r:id="rId39"/>
            </p:custDataLst>
          </p:nvPr>
        </p:nvSpPr>
        <p:spPr>
          <a:xfrm>
            <a:off x="439420" y="4652010"/>
            <a:ext cx="2087245" cy="713105"/>
          </a:xfrm>
          <a:prstGeom prst="roundRect">
            <a:avLst/>
          </a:prstGeom>
          <a:solidFill>
            <a:srgbClr val="FB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圆角矩形 36"/>
          <p:cNvSpPr/>
          <p:nvPr>
            <p:custDataLst>
              <p:tags r:id="rId40"/>
            </p:custDataLst>
          </p:nvPr>
        </p:nvSpPr>
        <p:spPr>
          <a:xfrm>
            <a:off x="511175" y="4246880"/>
            <a:ext cx="1903095" cy="309880"/>
          </a:xfrm>
          <a:prstGeom prst="round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圆角矩形 37"/>
          <p:cNvSpPr/>
          <p:nvPr>
            <p:custDataLst>
              <p:tags r:id="rId41"/>
            </p:custDataLst>
          </p:nvPr>
        </p:nvSpPr>
        <p:spPr>
          <a:xfrm>
            <a:off x="440055" y="3298825"/>
            <a:ext cx="1934210" cy="847090"/>
          </a:xfrm>
          <a:prstGeom prst="roundRect">
            <a:avLst/>
          </a:prstGeom>
          <a:solidFill>
            <a:srgbClr val="FB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圆角矩形 38"/>
          <p:cNvSpPr/>
          <p:nvPr>
            <p:custDataLst>
              <p:tags r:id="rId42"/>
            </p:custDataLst>
          </p:nvPr>
        </p:nvSpPr>
        <p:spPr>
          <a:xfrm>
            <a:off x="468630" y="2680335"/>
            <a:ext cx="1945640" cy="528320"/>
          </a:xfrm>
          <a:prstGeom prst="round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圆角矩形 39"/>
          <p:cNvSpPr/>
          <p:nvPr>
            <p:custDataLst>
              <p:tags r:id="rId43"/>
            </p:custDataLst>
          </p:nvPr>
        </p:nvSpPr>
        <p:spPr>
          <a:xfrm>
            <a:off x="439420" y="2212975"/>
            <a:ext cx="1892935" cy="385445"/>
          </a:xfrm>
          <a:prstGeom prst="roundRect">
            <a:avLst/>
          </a:prstGeom>
          <a:solidFill>
            <a:srgbClr val="FB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圆角矩形 40"/>
          <p:cNvSpPr/>
          <p:nvPr>
            <p:custDataLst>
              <p:tags r:id="rId44"/>
            </p:custDataLst>
          </p:nvPr>
        </p:nvSpPr>
        <p:spPr>
          <a:xfrm>
            <a:off x="21590" y="26670"/>
            <a:ext cx="2816860" cy="5651500"/>
          </a:xfrm>
          <a:prstGeom prst="roundRect">
            <a:avLst>
              <a:gd name="adj" fmla="val 7465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圆角矩形 41"/>
          <p:cNvSpPr/>
          <p:nvPr>
            <p:custDataLst>
              <p:tags r:id="rId45"/>
            </p:custDataLst>
          </p:nvPr>
        </p:nvSpPr>
        <p:spPr>
          <a:xfrm>
            <a:off x="826135" y="1771650"/>
            <a:ext cx="1588135" cy="350520"/>
          </a:xfrm>
          <a:prstGeom prst="round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文本框 42"/>
          <p:cNvSpPr txBox="1"/>
          <p:nvPr>
            <p:custDataLst>
              <p:tags r:id="rId46"/>
            </p:custDataLst>
          </p:nvPr>
        </p:nvSpPr>
        <p:spPr>
          <a:xfrm>
            <a:off x="826135" y="1810700"/>
            <a:ext cx="154940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200"/>
              <a:t>W</a:t>
            </a:r>
            <a:r>
              <a:rPr lang="zh-CN" altLang="en-US" sz="1200"/>
              <a:t>hat is in the bottl</a:t>
            </a:r>
            <a:r>
              <a:rPr lang="en-US" altLang="zh-CN" sz="1200"/>
              <a:t>e</a:t>
            </a:r>
            <a:r>
              <a:rPr lang="zh-CN" altLang="en-US" sz="1200"/>
              <a:t>?</a:t>
            </a:r>
            <a:endParaRPr lang="zh-CN" altLang="en-US" sz="1200"/>
          </a:p>
        </p:txBody>
      </p:sp>
      <p:sp>
        <p:nvSpPr>
          <p:cNvPr id="44" name="文本框 43"/>
          <p:cNvSpPr txBox="1"/>
          <p:nvPr>
            <p:custDataLst>
              <p:tags r:id="rId47"/>
            </p:custDataLst>
          </p:nvPr>
        </p:nvSpPr>
        <p:spPr>
          <a:xfrm>
            <a:off x="439420" y="2279650"/>
            <a:ext cx="188341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/>
              <a:t>The bottle contains </a:t>
            </a:r>
            <a:r>
              <a:rPr lang="en-US" altLang="zh-CN" sz="1200"/>
              <a:t>beer</a:t>
            </a:r>
            <a:r>
              <a:rPr lang="zh-CN" altLang="en-US" sz="1200"/>
              <a:t>.</a:t>
            </a:r>
            <a:endParaRPr lang="zh-CN" altLang="en-US" sz="1200"/>
          </a:p>
        </p:txBody>
      </p:sp>
      <p:sp>
        <p:nvSpPr>
          <p:cNvPr id="45" name="文本框 44"/>
          <p:cNvSpPr txBox="1"/>
          <p:nvPr>
            <p:custDataLst>
              <p:tags r:id="rId48"/>
            </p:custDataLst>
          </p:nvPr>
        </p:nvSpPr>
        <p:spPr>
          <a:xfrm>
            <a:off x="511810" y="2721610"/>
            <a:ext cx="1811020" cy="4686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 sz="1200"/>
              <a:t>B</a:t>
            </a:r>
            <a:r>
              <a:rPr lang="zh-CN" altLang="en-US" sz="1200"/>
              <a:t>ut l want to drink </a:t>
            </a:r>
            <a:r>
              <a:rPr lang="en-US" altLang="zh-CN" sz="1200"/>
              <a:t>water</a:t>
            </a:r>
            <a:r>
              <a:rPr lang="zh-CN" altLang="en-US" sz="1200"/>
              <a:t> </a:t>
            </a:r>
            <a:endParaRPr lang="zh-CN" altLang="en-US" sz="1200"/>
          </a:p>
          <a:p>
            <a:r>
              <a:rPr lang="zh-CN" altLang="en-US" sz="1200"/>
              <a:t>now,</a:t>
            </a:r>
            <a:r>
              <a:rPr lang="en-US" altLang="zh-CN" sz="1200"/>
              <a:t> </a:t>
            </a:r>
            <a:r>
              <a:rPr lang="zh-CN" altLang="en-US" sz="1200"/>
              <a:t>what should I do?</a:t>
            </a:r>
            <a:endParaRPr lang="zh-CN" altLang="en-US" sz="1200"/>
          </a:p>
        </p:txBody>
      </p:sp>
      <p:sp>
        <p:nvSpPr>
          <p:cNvPr id="46" name="文本框 45"/>
          <p:cNvSpPr txBox="1"/>
          <p:nvPr>
            <p:custDataLst>
              <p:tags r:id="rId49"/>
            </p:custDataLst>
          </p:nvPr>
        </p:nvSpPr>
        <p:spPr>
          <a:xfrm>
            <a:off x="511175" y="4261485"/>
            <a:ext cx="219837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200"/>
              <a:t>W</a:t>
            </a:r>
            <a:r>
              <a:rPr sz="1200"/>
              <a:t>here are them exactly?</a:t>
            </a:r>
            <a:endParaRPr sz="1200"/>
          </a:p>
        </p:txBody>
      </p:sp>
      <p:pic>
        <p:nvPicPr>
          <p:cNvPr id="47" name="图片 46"/>
          <p:cNvPicPr>
            <a:picLocks noChangeAspect="1"/>
          </p:cNvPicPr>
          <p:nvPr>
            <p:custDataLst>
              <p:tags r:id="rId50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2454910" y="1748790"/>
            <a:ext cx="355600" cy="372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图片 47"/>
          <p:cNvPicPr>
            <a:picLocks noChangeAspect="1"/>
          </p:cNvPicPr>
          <p:nvPr>
            <p:custDataLst>
              <p:tags r:id="rId51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2454910" y="2745740"/>
            <a:ext cx="355600" cy="372745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>
            <p:custDataLst>
              <p:tags r:id="rId52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2454910" y="4214495"/>
            <a:ext cx="355600" cy="372745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>
            <p:custDataLst>
              <p:tags r:id="rId53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82550" y="4932680"/>
            <a:ext cx="277495" cy="432435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>
            <p:custDataLst>
              <p:tags r:id="rId54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82550" y="3710940"/>
            <a:ext cx="277495" cy="43243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>
            <p:custDataLst>
              <p:tags r:id="rId55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91440" y="2164080"/>
            <a:ext cx="277495" cy="432435"/>
          </a:xfrm>
          <a:prstGeom prst="rect">
            <a:avLst/>
          </a:prstGeom>
        </p:spPr>
      </p:pic>
      <p:pic>
        <p:nvPicPr>
          <p:cNvPr id="53" name="图片 52" descr="demo_w_mask_beer"/>
          <p:cNvPicPr>
            <a:picLocks noChangeAspect="1"/>
          </p:cNvPicPr>
          <p:nvPr>
            <p:custDataLst>
              <p:tags r:id="rId56"/>
            </p:custDataLst>
          </p:nvPr>
        </p:nvPicPr>
        <p:blipFill>
          <a:blip r:embed="rId57"/>
          <a:stretch>
            <a:fillRect/>
          </a:stretch>
        </p:blipFill>
        <p:spPr>
          <a:xfrm>
            <a:off x="511175" y="279400"/>
            <a:ext cx="1864360" cy="1403985"/>
          </a:xfrm>
          <a:prstGeom prst="rect">
            <a:avLst/>
          </a:prstGeom>
        </p:spPr>
      </p:pic>
      <p:sp>
        <p:nvSpPr>
          <p:cNvPr id="54" name="文本框 53"/>
          <p:cNvSpPr txBox="1"/>
          <p:nvPr>
            <p:custDataLst>
              <p:tags r:id="rId58"/>
            </p:custDataLst>
          </p:nvPr>
        </p:nvSpPr>
        <p:spPr>
          <a:xfrm>
            <a:off x="511810" y="3313430"/>
            <a:ext cx="179451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buClrTx/>
              <a:buSzTx/>
              <a:buNone/>
            </a:pPr>
            <a:r>
              <a:rPr lang="zh-CN" altLang="en-US" sz="1200"/>
              <a:t>There are two water bottles on the table, so you can choose one of them to drink water.</a:t>
            </a:r>
            <a:endParaRPr lang="zh-CN" altLang="en-US" sz="1200"/>
          </a:p>
        </p:txBody>
      </p:sp>
      <p:sp>
        <p:nvSpPr>
          <p:cNvPr id="55" name="文本框 54"/>
          <p:cNvSpPr txBox="1"/>
          <p:nvPr>
            <p:custDataLst>
              <p:tags r:id="rId59"/>
            </p:custDataLst>
          </p:nvPr>
        </p:nvSpPr>
        <p:spPr>
          <a:xfrm>
            <a:off x="468630" y="4695825"/>
            <a:ext cx="21977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/>
              <a:t>The two water bottles are located on the table, next to the beer bottle.</a:t>
            </a:r>
            <a:endParaRPr lang="zh-CN" altLang="en-US" sz="1200"/>
          </a:p>
        </p:txBody>
      </p:sp>
      <p:sp>
        <p:nvSpPr>
          <p:cNvPr id="56" name="圆角矩形 55"/>
          <p:cNvSpPr/>
          <p:nvPr>
            <p:custDataLst>
              <p:tags r:id="rId60"/>
            </p:custDataLst>
          </p:nvPr>
        </p:nvSpPr>
        <p:spPr>
          <a:xfrm>
            <a:off x="22225" y="5857875"/>
            <a:ext cx="4350385" cy="2691765"/>
          </a:xfrm>
          <a:prstGeom prst="roundRect">
            <a:avLst>
              <a:gd name="adj" fmla="val 1189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圆角矩形 56"/>
          <p:cNvSpPr/>
          <p:nvPr>
            <p:custDataLst>
              <p:tags r:id="rId61"/>
            </p:custDataLst>
          </p:nvPr>
        </p:nvSpPr>
        <p:spPr>
          <a:xfrm>
            <a:off x="4580255" y="5857875"/>
            <a:ext cx="4325620" cy="2691130"/>
          </a:xfrm>
          <a:prstGeom prst="roundRect">
            <a:avLst>
              <a:gd name="adj" fmla="val 1189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文本框 57"/>
          <p:cNvSpPr txBox="1"/>
          <p:nvPr>
            <p:custDataLst>
              <p:tags r:id="rId62"/>
            </p:custDataLst>
          </p:nvPr>
        </p:nvSpPr>
        <p:spPr>
          <a:xfrm>
            <a:off x="2146935" y="6065520"/>
            <a:ext cx="2225675" cy="23622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1000"/>
              <a:t>The image features a statue of a woman holding scales, which is situated on top of a building. The statue is positioned in front of </a:t>
            </a:r>
            <a:r>
              <a:rPr lang="zh-CN" altLang="en-US" sz="1200">
                <a:solidFill>
                  <a:schemeClr val="accent4">
                    <a:lumMod val="75000"/>
                  </a:schemeClr>
                </a:solidFill>
              </a:rPr>
              <a:t>a large American flag,</a:t>
            </a:r>
            <a:r>
              <a:rPr lang="zh-CN" altLang="en-US" sz="9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zh-CN" altLang="en-US" sz="1200">
                <a:solidFill>
                  <a:schemeClr val="accent4">
                    <a:lumMod val="75000"/>
                  </a:schemeClr>
                </a:solidFill>
              </a:rPr>
              <a:t>which is flying high on a pole</a:t>
            </a:r>
            <a:r>
              <a:rPr lang="zh-CN" altLang="en-US" sz="1000"/>
              <a:t>. In the background, there is an airplane flying overhead, adding a sense of motion and activity to the scene. The combination of the statue, </a:t>
            </a:r>
            <a:r>
              <a:rPr lang="zh-CN" altLang="en-US" sz="1200">
                <a:solidFill>
                  <a:schemeClr val="accent4">
                    <a:lumMod val="75000"/>
                  </a:schemeClr>
                </a:solidFill>
              </a:rPr>
              <a:t>the flag</a:t>
            </a:r>
            <a:r>
              <a:rPr lang="zh-CN" altLang="en-US" sz="1000"/>
              <a:t>, and the airplane creates a dynamic and visually interesting composition.</a:t>
            </a:r>
            <a:endParaRPr lang="zh-CN" altLang="en-US" sz="1000"/>
          </a:p>
        </p:txBody>
      </p:sp>
      <p:pic>
        <p:nvPicPr>
          <p:cNvPr id="59" name="图片 58" descr="demo_w_mask_american_flag"/>
          <p:cNvPicPr>
            <a:picLocks noChangeAspect="1"/>
          </p:cNvPicPr>
          <p:nvPr>
            <p:custDataLst>
              <p:tags r:id="rId63"/>
            </p:custDataLst>
          </p:nvPr>
        </p:nvPicPr>
        <p:blipFill>
          <a:blip r:embed="rId64"/>
          <a:stretch>
            <a:fillRect/>
          </a:stretch>
        </p:blipFill>
        <p:spPr>
          <a:xfrm>
            <a:off x="157480" y="6007100"/>
            <a:ext cx="1814830" cy="2419985"/>
          </a:xfrm>
          <a:prstGeom prst="rect">
            <a:avLst/>
          </a:prstGeom>
        </p:spPr>
      </p:pic>
      <p:pic>
        <p:nvPicPr>
          <p:cNvPr id="60" name="图片 59" descr="demo_w_mask_clock"/>
          <p:cNvPicPr>
            <a:picLocks noChangeAspect="1"/>
          </p:cNvPicPr>
          <p:nvPr>
            <p:custDataLst>
              <p:tags r:id="rId65"/>
            </p:custDataLst>
          </p:nvPr>
        </p:nvPicPr>
        <p:blipFill>
          <a:blip r:embed="rId66"/>
          <a:stretch>
            <a:fillRect/>
          </a:stretch>
        </p:blipFill>
        <p:spPr>
          <a:xfrm>
            <a:off x="4765040" y="6007100"/>
            <a:ext cx="1814830" cy="2420620"/>
          </a:xfrm>
          <a:prstGeom prst="rect">
            <a:avLst/>
          </a:prstGeom>
        </p:spPr>
      </p:pic>
      <p:sp>
        <p:nvSpPr>
          <p:cNvPr id="61" name="文本框 60"/>
          <p:cNvSpPr txBox="1"/>
          <p:nvPr>
            <p:custDataLst>
              <p:tags r:id="rId67"/>
            </p:custDataLst>
          </p:nvPr>
        </p:nvSpPr>
        <p:spPr>
          <a:xfrm>
            <a:off x="6711315" y="6007100"/>
            <a:ext cx="2115185" cy="23615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1000">
                <a:sym typeface="+mn-ea"/>
              </a:rPr>
              <a:t>The image features </a:t>
            </a:r>
            <a:r>
              <a:rPr lang="zh-CN" altLang="en-US" sz="1200">
                <a:solidFill>
                  <a:schemeClr val="accent4">
                    <a:lumMod val="75000"/>
                  </a:schemeClr>
                </a:solidFill>
                <a:sym typeface="+mn-ea"/>
              </a:rPr>
              <a:t>a large clock mounted on the side of a building</a:t>
            </a:r>
            <a:r>
              <a:rPr lang="zh-CN" altLang="en-US" sz="1000">
                <a:sym typeface="+mn-ea"/>
              </a:rPr>
              <a:t>, with a statue of a woman holding scales nearby. </a:t>
            </a:r>
            <a:r>
              <a:rPr lang="zh-CN" altLang="en-US" sz="1200">
                <a:solidFill>
                  <a:schemeClr val="accent4">
                    <a:lumMod val="75000"/>
                  </a:schemeClr>
                </a:solidFill>
                <a:sym typeface="+mn-ea"/>
              </a:rPr>
              <a:t>The clock is prominently displayed, and it appears to be a central feature of the building</a:t>
            </a:r>
            <a:r>
              <a:rPr lang="zh-CN" altLang="en-US" sz="1000">
                <a:sym typeface="+mn-ea"/>
              </a:rPr>
              <a:t>. In the background, there is an airplane flying, adding a sense of motion and activity to the scene. The combination of the clock, statue, and airplane creates an interesting and dynamic visual composition.</a:t>
            </a:r>
            <a:endParaRPr lang="zh-CN" altLang="en-US" sz="1000">
              <a:sym typeface="+mn-ea"/>
            </a:endParaRPr>
          </a:p>
        </p:txBody>
      </p:sp>
      <p:sp>
        <p:nvSpPr>
          <p:cNvPr id="62" name="圆角矩形 61"/>
          <p:cNvSpPr/>
          <p:nvPr>
            <p:custDataLst>
              <p:tags r:id="rId68"/>
            </p:custDataLst>
          </p:nvPr>
        </p:nvSpPr>
        <p:spPr>
          <a:xfrm>
            <a:off x="22225" y="8734425"/>
            <a:ext cx="4330700" cy="1965325"/>
          </a:xfrm>
          <a:prstGeom prst="roundRect">
            <a:avLst>
              <a:gd name="adj" fmla="val 1189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>
            <p:custDataLst>
              <p:tags r:id="rId69"/>
            </p:custDataLst>
          </p:nvPr>
        </p:nvSpPr>
        <p:spPr>
          <a:xfrm>
            <a:off x="4560570" y="8734425"/>
            <a:ext cx="4345305" cy="1964690"/>
          </a:xfrm>
          <a:prstGeom prst="roundRect">
            <a:avLst>
              <a:gd name="adj" fmla="val 1189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70"/>
            </p:custDataLst>
          </p:nvPr>
        </p:nvSpPr>
        <p:spPr>
          <a:xfrm>
            <a:off x="2435225" y="8907145"/>
            <a:ext cx="1828800" cy="16014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1000"/>
              <a:t>The image depicts a group of people riding in a horse-drawn carriage on a street in front of </a:t>
            </a:r>
            <a:r>
              <a:rPr lang="zh-CN" altLang="en-US" sz="1200">
                <a:solidFill>
                  <a:srgbClr val="FF9A00"/>
                </a:solidFill>
              </a:rPr>
              <a:t>the U.S. Capitol building</a:t>
            </a:r>
            <a:r>
              <a:rPr lang="zh-CN" altLang="en-US" sz="1000"/>
              <a:t>. The carriage is being pulled by two horses, and there are several people visible in the scene, including a man riding the carriage and others standing nearby.</a:t>
            </a:r>
            <a:endParaRPr lang="zh-CN" altLang="en-US" sz="1000"/>
          </a:p>
        </p:txBody>
      </p:sp>
      <p:sp>
        <p:nvSpPr>
          <p:cNvPr id="65" name="文本框 64"/>
          <p:cNvSpPr txBox="1"/>
          <p:nvPr>
            <p:custDataLst>
              <p:tags r:id="rId71"/>
            </p:custDataLst>
          </p:nvPr>
        </p:nvSpPr>
        <p:spPr>
          <a:xfrm>
            <a:off x="6939915" y="8734425"/>
            <a:ext cx="1958340" cy="2122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000">
                <a:sym typeface="+mn-ea"/>
              </a:rPr>
              <a:t>The image features a horse-drawn carriage with a man </a:t>
            </a:r>
            <a:r>
              <a:rPr lang="zh-CN" altLang="en-US" sz="1200">
                <a:solidFill>
                  <a:srgbClr val="FF9A00"/>
                </a:solidFill>
                <a:sym typeface="+mn-ea"/>
              </a:rPr>
              <a:t>wearing a top hat</a:t>
            </a:r>
            <a:r>
              <a:rPr lang="zh-CN" altLang="en-US" sz="1000">
                <a:sym typeface="+mn-ea"/>
              </a:rPr>
              <a:t> driving the carriage. There are several people in the scene, including a man sitting on the carriage, a woman sitting on the back of the carriage, and other individuals standing nearby. The carriage is moving down a street, and the people appear to be enjoying the ride. </a:t>
            </a:r>
            <a:endParaRPr lang="zh-CN" altLang="en-US" sz="1000">
              <a:sym typeface="+mn-ea"/>
            </a:endParaRPr>
          </a:p>
          <a:p>
            <a:endParaRPr lang="zh-CN" altLang="en-US" sz="1000">
              <a:sym typeface="+mn-ea"/>
            </a:endParaRPr>
          </a:p>
        </p:txBody>
      </p:sp>
      <p:pic>
        <p:nvPicPr>
          <p:cNvPr id="66" name="图片 65" descr="demo_w_mask_w_house"/>
          <p:cNvPicPr>
            <a:picLocks noChangeAspect="1"/>
          </p:cNvPicPr>
          <p:nvPr>
            <p:custDataLst>
              <p:tags r:id="rId72"/>
            </p:custDataLst>
          </p:nvPr>
        </p:nvPicPr>
        <p:blipFill>
          <a:blip r:embed="rId73"/>
          <a:stretch>
            <a:fillRect/>
          </a:stretch>
        </p:blipFill>
        <p:spPr>
          <a:xfrm>
            <a:off x="118110" y="8919210"/>
            <a:ext cx="2266950" cy="1513205"/>
          </a:xfrm>
          <a:prstGeom prst="rect">
            <a:avLst/>
          </a:prstGeom>
        </p:spPr>
      </p:pic>
      <p:pic>
        <p:nvPicPr>
          <p:cNvPr id="67" name="图片 66" descr="demo_w_mask_top_hat"/>
          <p:cNvPicPr>
            <a:picLocks noChangeAspect="1"/>
          </p:cNvPicPr>
          <p:nvPr>
            <p:custDataLst>
              <p:tags r:id="rId74"/>
            </p:custDataLst>
          </p:nvPr>
        </p:nvPicPr>
        <p:blipFill>
          <a:blip r:embed="rId75"/>
          <a:stretch>
            <a:fillRect/>
          </a:stretch>
        </p:blipFill>
        <p:spPr>
          <a:xfrm>
            <a:off x="4670425" y="8919210"/>
            <a:ext cx="2249170" cy="1501140"/>
          </a:xfrm>
          <a:prstGeom prst="rect">
            <a:avLst/>
          </a:prstGeom>
        </p:spPr>
      </p:pic>
    </p:spTree>
    <p:custDataLst>
      <p:tags r:id="rId76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8.xml><?xml version="1.0" encoding="utf-8"?>
<p:tagLst xmlns:p="http://schemas.openxmlformats.org/presentationml/2006/main">
  <p:tag name="COMMONDATA" val="eyJoZGlkIjoiYTI2NzFlM2RkNDU2OWJkNWJlODk4ODQxNGYyNzEzNGQifQ=="/>
  <p:tag name="commondata" val="eyJoZGlkIjoiYTMyNGEyYjljNGZjMDYzOTkwYjg2MjNhYzdjOThlOTUifQ==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2313</Words>
  <Application>WPS 演示</Application>
  <PresentationFormat>宽屏</PresentationFormat>
  <Paragraphs>38</Paragraphs>
  <Slides>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星&amp;火</cp:lastModifiedBy>
  <cp:revision>158</cp:revision>
  <dcterms:created xsi:type="dcterms:W3CDTF">2019-06-19T02:08:00Z</dcterms:created>
  <dcterms:modified xsi:type="dcterms:W3CDTF">2023-12-01T05:16:56Z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B31F75CA4992456F8A578AEB9AAB48C8_13</vt:lpwstr>
  </property>
</Properties>
</file>